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/>
              <a:t>GOV - </a:t>
            </a:r>
            <a:r>
              <a:rPr lang="nl-BE" b="1" dirty="0" err="1"/>
              <a:t>gori</a:t>
            </a:r>
            <a:r>
              <a:rPr lang="nl-BE" b="1" dirty="0"/>
              <a:t> </a:t>
            </a:r>
            <a:r>
              <a:rPr lang="nl-BE" b="1" dirty="0" err="1"/>
              <a:t>valley</a:t>
            </a:r>
            <a:r>
              <a:rPr lang="nl-BE" b="1" dirty="0"/>
              <a:t> mission</a:t>
            </a:r>
            <a:br>
              <a:rPr lang="nl-BE" dirty="0"/>
            </a:br>
            <a:r>
              <a:rPr lang="nl-BE" sz="3600" b="1" dirty="0">
                <a:solidFill>
                  <a:schemeClr val="accent1"/>
                </a:solidFill>
              </a:rPr>
              <a:t>iteration 8 – </a:t>
            </a:r>
            <a:r>
              <a:rPr lang="nl-BE" sz="3600" b="1" dirty="0" err="1">
                <a:solidFill>
                  <a:schemeClr val="accent1"/>
                </a:solidFill>
              </a:rPr>
              <a:t>Designation</a:t>
            </a:r>
            <a:r>
              <a:rPr lang="nl-BE" sz="3600" b="1" dirty="0">
                <a:solidFill>
                  <a:schemeClr val="accent1"/>
                </a:solidFill>
              </a:rPr>
              <a:t> of targets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t="19803" b="-1"/>
          <a:stretch/>
        </p:blipFill>
        <p:spPr>
          <a:xfrm>
            <a:off x="0" y="3879005"/>
            <a:ext cx="12192000" cy="297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10317</TotalTime>
  <Words>6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GOV - gori valley mission iteration 8 – Designation of targets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444</cp:revision>
  <dcterms:created xsi:type="dcterms:W3CDTF">2016-04-14T07:37:30Z</dcterms:created>
  <dcterms:modified xsi:type="dcterms:W3CDTF">2018-04-13T08:13:30Z</dcterms:modified>
</cp:coreProperties>
</file>

<file path=docProps/thumbnail.jpeg>
</file>